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14468-8916-5293-D7CE-81013EBBFB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34E5E5-E72E-9D5D-6365-C50F4473F57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991E77-11E8-C67C-AFEF-DC815BCC11A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30AA09-90DA-F944-5538-AA7E989C7B9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2511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10</cp:revision>
  <dcterms:created xsi:type="dcterms:W3CDTF">2022-05-03T18:33:00Z</dcterms:created>
  <dcterms:modified xsi:type="dcterms:W3CDTF">2023-10-18T14:29:11Z</dcterms:modified>
</cp:coreProperties>
</file>